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433" autoAdjust="0"/>
    <p:restoredTop sz="86408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2CBF260-BBCC-4E30-8C5F-A8E1B1C1BD08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689A903-B1C8-4935-8446-1C68BF6C7CA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631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89A903-B1C8-4935-8446-1C68BF6C7CA0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9452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89A903-B1C8-4935-8446-1C68BF6C7CA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735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89A903-B1C8-4935-8446-1C68BF6C7CA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9668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89A903-B1C8-4935-8446-1C68BF6C7CA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6931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89A903-B1C8-4935-8446-1C68BF6C7CA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1273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89A903-B1C8-4935-8446-1C68BF6C7CA0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1898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027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347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0453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127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055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261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3158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127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005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2937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2161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AD79-8DAD-47CB-821F-BEE64EA34550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512A0-559F-49E7-BB6A-6CEE2FC395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081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918648" cy="5256584"/>
          </a:xfrm>
        </p:spPr>
        <p:txBody>
          <a:bodyPr/>
          <a:lstStyle/>
          <a:p>
            <a:endParaRPr lang="ar-S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3"/>
            <a:ext cx="7632848" cy="496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ستطيل مستدير الزوايا 2"/>
          <p:cNvSpPr/>
          <p:nvPr/>
        </p:nvSpPr>
        <p:spPr>
          <a:xfrm>
            <a:off x="1403648" y="3789040"/>
            <a:ext cx="2592288" cy="57606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مكتب الخدمة المدنية </a:t>
            </a:r>
            <a:r>
              <a:rPr lang="ar-SA" dirty="0" err="1" smtClean="0"/>
              <a:t>بالاحساء</a:t>
            </a:r>
            <a:r>
              <a:rPr lang="ar-SA" dirty="0" smtClean="0"/>
              <a:t> بالتعاون مع جامعة الملك فيصل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0778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b="1" dirty="0"/>
              <a:t>الجدولة الزمنية لخطة الاعلانات الوظيفية لعام </a:t>
            </a:r>
            <a:r>
              <a:rPr lang="ar-SA" sz="1800" b="1" dirty="0" smtClean="0"/>
              <a:t>1436/1437هـ</a:t>
            </a:r>
            <a:endParaRPr lang="ar-SA" sz="1800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869127"/>
              </p:ext>
            </p:extLst>
          </p:nvPr>
        </p:nvGraphicFramePr>
        <p:xfrm>
          <a:off x="608013" y="1556792"/>
          <a:ext cx="7926705" cy="370693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36650"/>
                <a:gridCol w="1250950"/>
                <a:gridCol w="1250950"/>
                <a:gridCol w="1250950"/>
                <a:gridCol w="899795"/>
                <a:gridCol w="2137410"/>
              </a:tblGrid>
              <a:tr h="609361"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نوعية الوظائف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الجنس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تاريخ طرح الاعلان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فترة الدخول على الاعلان وتحديد الرغبات المكانية من قبل الباحثين عن العمل وذلك بعد توثيق بياناتهم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الاجراء المطلوب من الباحثين عن العمل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متطلبات رئيسية للمتقدم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16263">
                <a:tc rowSpan="6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الوظائف المشمولة باللائحة الصحية (طبيب مقيم)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رجال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kern="1200" cap="all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1436/02/10هـ</a:t>
                      </a:r>
                      <a:endParaRPr lang="en-US" sz="800" kern="1200" cap="all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1436/02/11هـ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معاودة الدخول مرة ثانية لكل إعلان </a:t>
                      </a:r>
                      <a:endParaRPr lang="en-US" sz="1200">
                        <a:effectLst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(يرغب /ترغب) التقدم إليه وتحديد الرغبات المكانية على ضوء مقرات الوظائف التي يحتويها الإعلان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اجتياز التقييم المهني وإصدار بطاقة التسجيل المهني من الهيئة السعودية للتخصصات الصحية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162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1436/02/15هـ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5162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رجال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1436/06/07هـ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1436/06/13هـ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5162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1436/06/08هـ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5162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رجال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1436/10/10هـ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1436/10/15هـ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5162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1436/10/11هـ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187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b="1" dirty="0"/>
              <a:t>الجدولة الزمنية لخطة الاعلانات الوظيفية لعام </a:t>
            </a:r>
            <a:r>
              <a:rPr lang="ar-SA" sz="1800" b="1" dirty="0" smtClean="0"/>
              <a:t>1436/1437هـ</a:t>
            </a:r>
            <a:endParaRPr lang="ar-SA" sz="1800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594991"/>
              </p:ext>
            </p:extLst>
          </p:nvPr>
        </p:nvGraphicFramePr>
        <p:xfrm>
          <a:off x="608648" y="1484783"/>
          <a:ext cx="7926705" cy="349091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36650"/>
                <a:gridCol w="1250950"/>
                <a:gridCol w="1250950"/>
                <a:gridCol w="1250950"/>
                <a:gridCol w="899795"/>
                <a:gridCol w="2137410"/>
              </a:tblGrid>
              <a:tr h="573850"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نوعية الوظائف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الجنس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تاريخ طرح الاعلان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فترة الدخول على الاعلان وتحديد الرغبات المكانية من قبل الباحثين عن العمل وذلك بعد توثيق بياناتهم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الاجراء المطلوب من الباحثين عن العمل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متطلبات رئيسية للمتقدم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86178">
                <a:tc rowSpan="6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الوظائف المشمولة باللائحة الوظائف الصحية</a:t>
                      </a:r>
                      <a:endParaRPr lang="en-US" sz="1200" dirty="0">
                        <a:effectLst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(غير طبيب)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رجال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1436/02/10هـ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1436/02/15هـ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معاودة الدخول مرة ثانية لكل إعلان </a:t>
                      </a:r>
                      <a:endParaRPr lang="en-US" sz="1200">
                        <a:effectLst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(يرغب /ترغب) التقدم إليه وتحديد الرغبات المكانية على ضوء مقرات الوظائف التي يحتويها الإعلان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اجتياز التقييم المهني وإصدار بطاقة التسجيل المهني من الهيئة السعودية للتخصصات الصحية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8617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1436/02/11هـ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8617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رجال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1436/07/10هـ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1436/07/11هـ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8617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نساء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1436/07/16هـ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8617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رجال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1436/10/10هـ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1436/10/11هـ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8617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1436/10/15هـ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46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b="1" dirty="0"/>
              <a:t>الجدولة الزمنية لخطة الاعلانات الوظيفية لعام </a:t>
            </a:r>
            <a:r>
              <a:rPr lang="ar-SA" sz="1800" b="1" dirty="0" smtClean="0"/>
              <a:t>1436/1437هـ</a:t>
            </a:r>
            <a:endParaRPr lang="ar-SA" sz="1800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677134"/>
              </p:ext>
            </p:extLst>
          </p:nvPr>
        </p:nvGraphicFramePr>
        <p:xfrm>
          <a:off x="608648" y="1340767"/>
          <a:ext cx="7926705" cy="332505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36650"/>
                <a:gridCol w="1250950"/>
                <a:gridCol w="1250950"/>
                <a:gridCol w="1250950"/>
                <a:gridCol w="899795"/>
                <a:gridCol w="2137410"/>
              </a:tblGrid>
              <a:tr h="757608"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نوعية الوظائف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الجنس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تاريخ طرح الاعلان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فترة الدخول على الاعلان وتحديد الرغبات المكانية من قبل الباحثين عن العمل وذلك بعد توثيق بياناتهم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الاجراء المطلوب من الباحثين عن العمل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متطلبات رئيسية للمتقدم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41861">
                <a:tc rowSpan="4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الوظائف المشمولة بسلم رواتب الموظفين العام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رجال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1436/05/10هـ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1436/05/11هـ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معاودة الدخول مرة ثانية لكل إعلان </a:t>
                      </a:r>
                      <a:endParaRPr lang="en-US" sz="1200">
                        <a:effectLst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(يرغب /ترغب) التقدم إليه وتحديد الرغبات المكانية على ضوء مقرات الوظائف التي يحتويها الإعلان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حضور الاختبار المهني للمسميات الوظيفية التي تحددها </a:t>
                      </a:r>
                      <a:endParaRPr lang="en-US" sz="1200">
                        <a:effectLst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وزارة الخدمة المدنية في الاعلان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4186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1436/05/16هـ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64186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رجال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1436/11/01هـ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1436/11/02هـ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64186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1436/11/07هـ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82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b="1" dirty="0"/>
              <a:t>الجدولة الزمنية لخطة الاعلانات الوظيفية لعام </a:t>
            </a:r>
            <a:r>
              <a:rPr lang="ar-SA" sz="1800" b="1" dirty="0" smtClean="0"/>
              <a:t>1436/1437هـ</a:t>
            </a:r>
            <a:endParaRPr lang="ar-SA" sz="1800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823909"/>
              </p:ext>
            </p:extLst>
          </p:nvPr>
        </p:nvGraphicFramePr>
        <p:xfrm>
          <a:off x="608648" y="1340767"/>
          <a:ext cx="7926705" cy="320821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36650"/>
                <a:gridCol w="1250950"/>
                <a:gridCol w="1250950"/>
                <a:gridCol w="1250950"/>
                <a:gridCol w="899795"/>
                <a:gridCol w="2137410"/>
              </a:tblGrid>
              <a:tr h="855523"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نوعية الوظائف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الجنس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تاريخ طرح الاعلان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فترة الدخول على الاعلان وتحديد الرغبات المكانية من قبل الباحثين عن العمل وذلك بعد توثيق بياناتهم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الاجراء المطلوب من الباحثين عن العمل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متطلبات رئيسية للمتقدم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88173">
                <a:tc rowSpan="4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الوظائف المشمولة بلائحة الوظائف التعليمية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رجال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1436/08/01هـ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1436/08/18هـ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معاودة الدخول مرة ثانية لكل إعلان </a:t>
                      </a:r>
                      <a:endParaRPr lang="en-US" sz="1200">
                        <a:effectLst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(يرغب /ترغب) التقدم إليه وتحديد الرغبات المكانية على ضوء مقرات الوظائف التي يحتويها الإعلان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اجتياز اختبار كفايات المعلمين والمعلمات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8817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1436/08/23هـ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58817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رجال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1436/09/20هـ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1436/09/21هـ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58817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1436/09/23هـ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54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b="1" dirty="0"/>
              <a:t>الجدولة الزمنية لخطة الاعلانات الوظيفية لعام </a:t>
            </a:r>
            <a:r>
              <a:rPr lang="ar-SA" sz="1800" b="1" dirty="0" smtClean="0"/>
              <a:t>1436/1437هـ</a:t>
            </a:r>
            <a:endParaRPr lang="ar-SA" sz="1800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0870988"/>
              </p:ext>
            </p:extLst>
          </p:nvPr>
        </p:nvGraphicFramePr>
        <p:xfrm>
          <a:off x="828993" y="1268759"/>
          <a:ext cx="7486015" cy="34135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36650"/>
                <a:gridCol w="1250950"/>
                <a:gridCol w="810260"/>
                <a:gridCol w="1250950"/>
                <a:gridCol w="899795"/>
                <a:gridCol w="2137410"/>
              </a:tblGrid>
              <a:tr h="762100"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نوعية الوظائف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الجنس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تاريخ طرح الاعلان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فترة الدخول على الاعلان وتحديد الرغبات المكانية من قبل الباحثين عن العمل وذلك بعد توثيق بياناتهم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الاجراء المطلوب من الباحثين عن العمل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متطلبات رئيسية للمتقدم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325736"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وظائف المسابقة للمراتب </a:t>
                      </a:r>
                      <a:endParaRPr lang="en-US" sz="1200" dirty="0">
                        <a:effectLst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من (الأولى) حتى (العاشرة)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رجال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1436/11/20هـ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1436/11/21هـ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معاودة الدخول مرة ثانية لكل إعلان </a:t>
                      </a:r>
                      <a:endParaRPr lang="en-US" sz="1200">
                        <a:effectLst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(يرغب /ترغب) التقدم إليه وتحديد الرغبات المكانية على ضوء مقرات الوظائف التي يحتويها الإعلان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>
                          <a:effectLst/>
                        </a:rPr>
                        <a:t>من يتوفر (لديه/لديها) الدرجات العلمية والتخصص والخبرات العملية والشروط والضوابط للمسميات الوظيفية والمراتب التي ينص عليها الإعلان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32573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>
                          <a:effectLst/>
                        </a:rPr>
                        <a:t>نساء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1145" algn="l"/>
                          <a:tab pos="1636395" algn="l"/>
                          <a:tab pos="6572250" algn="r"/>
                        </a:tabLst>
                      </a:pPr>
                      <a:r>
                        <a:rPr lang="ar-SA" sz="800" cap="all" dirty="0" smtClean="0">
                          <a:effectLst/>
                        </a:rPr>
                        <a:t>1436/11/26هـ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27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6FF068E04E6B85458EE6C2043D0C6507" ma:contentTypeVersion="2" ma:contentTypeDescription="إنشاء مستند جديد." ma:contentTypeScope="" ma:versionID="752dcb1f7153ef93ff15e216aa0d843e">
  <xsd:schema xmlns:xsd="http://www.w3.org/2001/XMLSchema" xmlns:xs="http://www.w3.org/2001/XMLSchema" xmlns:p="http://schemas.microsoft.com/office/2006/metadata/properties" xmlns:ns1="http://schemas.microsoft.com/sharepoint/v3" xmlns:ns2="62be96db-45dc-4974-8e89-41c5da6715c4" targetNamespace="http://schemas.microsoft.com/office/2006/metadata/properties" ma:root="true" ma:fieldsID="c2338bbc0c60615803c489042680e789" ns1:_="" ns2:_="">
    <xsd:import namespace="http://schemas.microsoft.com/sharepoint/v3"/>
    <xsd:import namespace="62be96db-45dc-4974-8e89-41c5da6715c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جدولة تاريخ البدء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جدولة تاريخ الانتهاء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be96db-45dc-4974-8e89-41c5da6715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1F0F2B9-1D3B-4B8C-8B6C-CC726D4EEE47}"/>
</file>

<file path=customXml/itemProps2.xml><?xml version="1.0" encoding="utf-8"?>
<ds:datastoreItem xmlns:ds="http://schemas.openxmlformats.org/officeDocument/2006/customXml" ds:itemID="{132E2E10-8EAC-4F8F-AE4A-A6C9EC268AFA}"/>
</file>

<file path=customXml/itemProps3.xml><?xml version="1.0" encoding="utf-8"?>
<ds:datastoreItem xmlns:ds="http://schemas.openxmlformats.org/officeDocument/2006/customXml" ds:itemID="{97A984BA-99E3-4CB7-B2E2-54A14664C26C}"/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474</Words>
  <Application>Microsoft Office PowerPoint</Application>
  <PresentationFormat>عرض على الشاشة (3:4)‏</PresentationFormat>
  <Paragraphs>120</Paragraphs>
  <Slides>6</Slides>
  <Notes>6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عرض تقديمي في PowerPoint</vt:lpstr>
      <vt:lpstr>الجدولة الزمنية لخطة الاعلانات الوظيفية لعام 1436/1437هـ</vt:lpstr>
      <vt:lpstr>الجدولة الزمنية لخطة الاعلانات الوظيفية لعام 1436/1437هـ</vt:lpstr>
      <vt:lpstr>الجدولة الزمنية لخطة الاعلانات الوظيفية لعام 1436/1437هـ</vt:lpstr>
      <vt:lpstr>الجدولة الزمنية لخطة الاعلانات الوظيفية لعام 1436/1437هـ</vt:lpstr>
      <vt:lpstr>الجدولة الزمنية لخطة الاعلانات الوظيفية لعام 1436/1437هـ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Yousef Al-Brahim</dc:creator>
  <cp:lastModifiedBy>Yousef Al-Brahim</cp:lastModifiedBy>
  <cp:revision>10</cp:revision>
  <dcterms:created xsi:type="dcterms:W3CDTF">2014-12-07T06:52:59Z</dcterms:created>
  <dcterms:modified xsi:type="dcterms:W3CDTF">2014-12-07T09:07:11Z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0x0101006FF068E04E6B85458EE6C2043D0C6507</vt:lpwstr>
  </property>
</Properties>
</file>